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72" r:id="rId12"/>
    <p:sldId id="267" r:id="rId13"/>
    <p:sldId id="268" r:id="rId14"/>
    <p:sldId id="265" r:id="rId15"/>
    <p:sldId id="270" r:id="rId16"/>
    <p:sldId id="269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DF2C-43FC-4FC7-8B2F-31A436558130}" type="datetimeFigureOut">
              <a:rPr lang="pl-PL" smtClean="0"/>
              <a:pPr/>
              <a:t>2018-06-22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EFF-CA31-4222-8E18-E5221F502EF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DF2C-43FC-4FC7-8B2F-31A436558130}" type="datetimeFigureOut">
              <a:rPr lang="pl-PL" smtClean="0"/>
              <a:pPr/>
              <a:t>2018-06-22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EFF-CA31-4222-8E18-E5221F502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DF2C-43FC-4FC7-8B2F-31A436558130}" type="datetimeFigureOut">
              <a:rPr lang="pl-PL" smtClean="0"/>
              <a:pPr/>
              <a:t>2018-06-22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EFF-CA31-4222-8E18-E5221F502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DF2C-43FC-4FC7-8B2F-31A436558130}" type="datetimeFigureOut">
              <a:rPr lang="pl-PL" smtClean="0"/>
              <a:pPr/>
              <a:t>2018-06-22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EFF-CA31-4222-8E18-E5221F502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DF2C-43FC-4FC7-8B2F-31A436558130}" type="datetimeFigureOut">
              <a:rPr lang="pl-PL" smtClean="0"/>
              <a:pPr/>
              <a:t>2018-06-22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EFF-CA31-4222-8E18-E5221F502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DF2C-43FC-4FC7-8B2F-31A436558130}" type="datetimeFigureOut">
              <a:rPr lang="pl-PL" smtClean="0"/>
              <a:pPr/>
              <a:t>2018-06-22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EFF-CA31-4222-8E18-E5221F502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DF2C-43FC-4FC7-8B2F-31A436558130}" type="datetimeFigureOut">
              <a:rPr lang="pl-PL" smtClean="0"/>
              <a:pPr/>
              <a:t>2018-06-22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EFF-CA31-4222-8E18-E5221F502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DF2C-43FC-4FC7-8B2F-31A436558130}" type="datetimeFigureOut">
              <a:rPr lang="pl-PL" smtClean="0"/>
              <a:pPr/>
              <a:t>2018-06-22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EFF-CA31-4222-8E18-E5221F502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DF2C-43FC-4FC7-8B2F-31A436558130}" type="datetimeFigureOut">
              <a:rPr lang="pl-PL" smtClean="0"/>
              <a:pPr/>
              <a:t>2018-06-22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EFF-CA31-4222-8E18-E5221F502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DF2C-43FC-4FC7-8B2F-31A436558130}" type="datetimeFigureOut">
              <a:rPr lang="pl-PL" smtClean="0"/>
              <a:pPr/>
              <a:t>2018-06-22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6EFF-CA31-4222-8E18-E5221F502EF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253DF2C-43FC-4FC7-8B2F-31A436558130}" type="datetimeFigureOut">
              <a:rPr lang="pl-PL" smtClean="0"/>
              <a:pPr/>
              <a:t>2018-06-22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90C6EFF-CA31-4222-8E18-E5221F502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53DF2C-43FC-4FC7-8B2F-31A436558130}" type="datetimeFigureOut">
              <a:rPr lang="pl-PL" smtClean="0"/>
              <a:pPr/>
              <a:t>2018-06-22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0C6EFF-CA31-4222-8E18-E5221F502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74 ROCZNICA POWSTANIA WARSZAWSKIEGO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5733256"/>
            <a:ext cx="8077200" cy="864096"/>
          </a:xfrm>
        </p:spPr>
        <p:txBody>
          <a:bodyPr>
            <a:normAutofit fontScale="85000" lnSpcReduction="20000"/>
          </a:bodyPr>
          <a:lstStyle/>
          <a:p>
            <a:r>
              <a:rPr lang="pl-PL" sz="3600" dirty="0" smtClean="0"/>
              <a:t>Jakub Dębski klasa 5a </a:t>
            </a:r>
          </a:p>
          <a:p>
            <a:endParaRPr lang="pl-PL" dirty="0" smtClean="0"/>
          </a:p>
          <a:p>
            <a:r>
              <a:rPr lang="pl-PL" dirty="0" smtClean="0"/>
              <a:t>1. http://jow.pl/wp-content/uploads/2015/07/powstanie_warszawskie.jpeg</a:t>
            </a:r>
            <a:endParaRPr lang="pl-PL" dirty="0"/>
          </a:p>
        </p:txBody>
      </p:sp>
      <p:pic>
        <p:nvPicPr>
          <p:cNvPr id="16386" name="Picture 2" descr="http://jow.pl/wp-content/uploads/2015/07/powstanie_warszawski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7992888" cy="2954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Powstanie Warszawskie - skutki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Wysiedlenie Warszawiaków;</a:t>
            </a:r>
          </a:p>
          <a:p>
            <a:r>
              <a:rPr lang="pl-PL" dirty="0" smtClean="0"/>
              <a:t>Śmierć ok. 18 tys. powstańców , 150 tys. Ludności cywilnej;</a:t>
            </a:r>
          </a:p>
          <a:p>
            <a:r>
              <a:rPr lang="pl-PL" dirty="0" smtClean="0"/>
              <a:t>Warszawa zostanie całkowicie zniszczona;</a:t>
            </a:r>
          </a:p>
          <a:p>
            <a:r>
              <a:rPr lang="pl-PL" dirty="0" smtClean="0"/>
              <a:t>Osłabienie Niemiec;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Powstanie Warszawskie miało duże znaczenie moralne;</a:t>
            </a:r>
          </a:p>
          <a:p>
            <a:pPr>
              <a:buNone/>
            </a:pPr>
            <a:r>
              <a:rPr lang="pl-PL" dirty="0" smtClean="0"/>
              <a:t>Stało się symbolem walki o niepodległość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Powstanie Warszawskie  ROZPOZNANI prawdziwe historie ludzi z powstańczych kronik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http</a:t>
            </a:r>
            <a:r>
              <a:rPr lang="pl-PL" dirty="0" smtClean="0"/>
              <a:t>://pre01.deviantart.net/78e2/</a:t>
            </a:r>
            <a:r>
              <a:rPr lang="pl-PL" dirty="0" err="1" smtClean="0"/>
              <a:t>th</a:t>
            </a:r>
            <a:r>
              <a:rPr lang="pl-PL" dirty="0" smtClean="0"/>
              <a:t>/</a:t>
            </a:r>
            <a:r>
              <a:rPr lang="pl-PL" dirty="0" err="1" smtClean="0"/>
              <a:t>pre</a:t>
            </a:r>
            <a:r>
              <a:rPr lang="pl-PL" dirty="0" smtClean="0"/>
              <a:t>/f/2010/317/2/f/powstanie_warszawskie_by_wilhelm1989-d1qb1c8.jpg</a:t>
            </a:r>
            <a:endParaRPr lang="pl-PL" dirty="0"/>
          </a:p>
        </p:txBody>
      </p:sp>
      <p:pic>
        <p:nvPicPr>
          <p:cNvPr id="4" name="Obraz 3" descr="http://th04.deviantart.net/fs38/PRE/f/2010/317/2/f/powstanie_warszawskie_by_wilhelm1989-d1qb1c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6480760" cy="384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Powstanie Warszawskie  ROZPOZNANI prawdziwe historie ludzi z powstańczych kronik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Marysia</a:t>
            </a:r>
          </a:p>
          <a:p>
            <a:pPr>
              <a:buNone/>
            </a:pPr>
            <a:r>
              <a:rPr lang="pl-PL" i="1" dirty="0" smtClean="0"/>
              <a:t> </a:t>
            </a:r>
            <a:r>
              <a:rPr lang="pl-PL" i="1" dirty="0" smtClean="0"/>
              <a:t>Kiedy wybuchło powstanie, miał dziewiętnaście lat. Ale w konspiracji już od lutego 1942 roku roznosił antyniemieckie ulotki i kolportował podziemną prasę. Dostał pseudonim „Wicher”, może dlatego, że był szybki i miał wszędobylską naturę.(…)</a:t>
            </a:r>
          </a:p>
          <a:p>
            <a:pPr>
              <a:buNone/>
            </a:pPr>
            <a:endParaRPr lang="pl-PL" i="1" dirty="0" smtClean="0"/>
          </a:p>
          <a:p>
            <a:pPr>
              <a:buNone/>
            </a:pPr>
            <a:r>
              <a:rPr lang="pl-PL" sz="1500" i="1" dirty="0" smtClean="0"/>
              <a:t>3.Powstanie Warszawskie „Rozpoznani” prawdziwe historie ludzi z powstańczych kronik z 1944 roku, Biblioteka Gazety Wyborczej, Iza Michalewicz , Maciej </a:t>
            </a:r>
            <a:r>
              <a:rPr lang="pl-PL" sz="1500" i="1" dirty="0" err="1" smtClean="0"/>
              <a:t>Piwowarczuk</a:t>
            </a:r>
            <a:r>
              <a:rPr lang="pl-PL" sz="1500" i="1" dirty="0" smtClean="0"/>
              <a:t>, str.10</a:t>
            </a:r>
            <a:endParaRPr lang="pl-PL" sz="15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Powstanie Warszawskie  ROZPOZNANI prawdziwe historie ludzi z powstańczych kronik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Apokalipsa</a:t>
            </a:r>
          </a:p>
          <a:p>
            <a:pPr>
              <a:buNone/>
            </a:pPr>
            <a:r>
              <a:rPr lang="pl-PL" i="1" dirty="0" smtClean="0"/>
              <a:t>Stare Miasto. Oddział „</a:t>
            </a:r>
            <a:r>
              <a:rPr lang="pl-PL" i="1" dirty="0" err="1" smtClean="0"/>
              <a:t>Wichra</a:t>
            </a:r>
            <a:r>
              <a:rPr lang="pl-PL" i="1" dirty="0" smtClean="0"/>
              <a:t>” dociera w pobliże Starówki po poddaniu magazynów na Stawkach. Staje się Odwetem Grupy „Północ”(utworzonej 7 sierpnia, by oddziałom walczącym na Starym Mieście, Żoliborzu i w Kampinosie zapewnić wspólne dowództwo). Grupą kieruje płk Karol Ziemski Wachnowski.(…) </a:t>
            </a:r>
          </a:p>
          <a:p>
            <a:pPr>
              <a:buNone/>
            </a:pPr>
            <a:endParaRPr lang="pl-PL" i="1" dirty="0" smtClean="0"/>
          </a:p>
          <a:p>
            <a:pPr>
              <a:buNone/>
            </a:pPr>
            <a:r>
              <a:rPr lang="pl-PL" sz="1500" i="1" dirty="0" smtClean="0"/>
              <a:t>4.Powstanie </a:t>
            </a:r>
            <a:r>
              <a:rPr lang="pl-PL" sz="1500" i="1" dirty="0" smtClean="0"/>
              <a:t>Warszawskie „Rozpoznani” prawdziwe historie ludzi z powstańczych kronik z 1944 roku, Biblioteka Gazety Wyborczej, Iza Michalewicz , Maciej </a:t>
            </a:r>
            <a:r>
              <a:rPr lang="pl-PL" sz="1500" i="1" dirty="0" err="1" smtClean="0"/>
              <a:t>Piwowarczuk</a:t>
            </a:r>
            <a:r>
              <a:rPr lang="pl-PL" sz="1500" i="1" dirty="0" smtClean="0"/>
              <a:t>, </a:t>
            </a:r>
            <a:r>
              <a:rPr lang="pl-PL" sz="1500" i="1" dirty="0" smtClean="0"/>
              <a:t>str.12</a:t>
            </a:r>
            <a:endParaRPr lang="pl-PL" sz="1500" i="1" dirty="0" smtClean="0"/>
          </a:p>
          <a:p>
            <a:pPr>
              <a:buNone/>
            </a:pPr>
            <a:endParaRPr lang="pl-PL" i="1" dirty="0" smtClean="0"/>
          </a:p>
          <a:p>
            <a:pPr>
              <a:buNone/>
            </a:pPr>
            <a:endParaRPr lang="pl-PL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Fragment wierszu Czesław </a:t>
            </a:r>
            <a:r>
              <a:rPr lang="pl-PL" sz="3200" dirty="0" err="1" smtClean="0"/>
              <a:t>Kałkusiński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„Nie ma Warszawy”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Nie ma Warszawy</a:t>
            </a:r>
          </a:p>
          <a:p>
            <a:pPr>
              <a:buNone/>
            </a:pPr>
            <a:r>
              <a:rPr lang="pl-PL" dirty="0" smtClean="0"/>
              <a:t>Już nie ma.</a:t>
            </a:r>
          </a:p>
          <a:p>
            <a:pPr>
              <a:buNone/>
            </a:pPr>
            <a:r>
              <a:rPr lang="pl-PL" dirty="0" smtClean="0"/>
              <a:t>Została tylko krwią nasiąkła ziemia.</a:t>
            </a:r>
          </a:p>
          <a:p>
            <a:pPr>
              <a:buNone/>
            </a:pPr>
            <a:r>
              <a:rPr lang="pl-PL" dirty="0" smtClean="0"/>
              <a:t>Ruin strzępy krwawy, zgliszcza i popioły.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Nie ma Warszawy </a:t>
            </a:r>
          </a:p>
          <a:p>
            <a:pPr>
              <a:buNone/>
            </a:pPr>
            <a:r>
              <a:rPr lang="pl-PL" dirty="0" smtClean="0"/>
              <a:t>Zostały mogiły, które sławą tleją,</a:t>
            </a:r>
          </a:p>
          <a:p>
            <a:pPr>
              <a:buNone/>
            </a:pPr>
            <a:r>
              <a:rPr lang="pl-PL" dirty="0" smtClean="0"/>
              <a:t>Które trwać będą jak pomniki sławy…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1500" dirty="0" smtClean="0"/>
              <a:t>5.Niepodległość </a:t>
            </a:r>
            <a:r>
              <a:rPr lang="pl-PL" sz="1500" dirty="0" smtClean="0"/>
              <a:t>i Pamięć 10/1 (19), Zbigniew Zieliński „marsz na odsiecz walczącej Warszawie: przyczyny i skutki Powstania Warszawskiego str.187-202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Warszawa Powstańcom z 1944r</a:t>
            </a:r>
            <a:endParaRPr lang="pl-PL" dirty="0"/>
          </a:p>
        </p:txBody>
      </p:sp>
      <p:pic>
        <p:nvPicPr>
          <p:cNvPr id="4" name="Symbol zastępczy zawartości 3" descr="https://i.ytimg.com/vi/hwUz0GHRSu0/maxresdefaul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4825"/>
            <a:ext cx="8144426" cy="410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1835696" y="616182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https://i.ytimg.com/vi/hwUz0GHRSu0/maxresdefault.jpg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Warszawa Powstańcom z 1944r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r>
              <a:rPr lang="pl-PL" dirty="0" smtClean="0"/>
              <a:t>Godzina „W” </a:t>
            </a:r>
          </a:p>
          <a:p>
            <a:pPr>
              <a:buNone/>
            </a:pPr>
            <a:r>
              <a:rPr lang="pl-PL" dirty="0" smtClean="0"/>
              <a:t>co roku cała Warszawa 1 sierpnia o godzinie 17:00, na 1 minutę zatrzymuje się, aby oddać hołd powstańcom walczącym za niepodległość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1200" dirty="0" smtClean="0"/>
              <a:t> </a:t>
            </a: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dirty="0" smtClean="0"/>
              <a:t>https</a:t>
            </a:r>
            <a:r>
              <a:rPr lang="pl-PL" sz="1200" dirty="0" smtClean="0"/>
              <a:t>://warszawawpigulce.pl/wp-content/uploads/2015/08/Godzina-W3.jpg</a:t>
            </a:r>
            <a:endParaRPr lang="pl-PL" sz="1200" dirty="0"/>
          </a:p>
        </p:txBody>
      </p:sp>
      <p:pic>
        <p:nvPicPr>
          <p:cNvPr id="4" name="Obraz 3" descr="http://warszawawpigulce.pl/wp-content/uploads/2015/08/Godzina-W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933056"/>
            <a:ext cx="432056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Warszawa Powstańcom z 1944r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Muzeum Powstania Warszawskiego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https://upload.wikimedia.org/wikipedia/commons/c/c5/Warsaw_Rising_Museu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348880"/>
            <a:ext cx="4392528" cy="3096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611560" y="573325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https://en.wikipedia.org/wiki/Warsaw_Uprising_Museum#/media/File:Warsaw_Rising_Museum.JPG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Warszawa Powstańcom z 1944r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Nazwy wielu ulic, szkół, budynków,</a:t>
            </a:r>
          </a:p>
          <a:p>
            <a:pPr>
              <a:buNone/>
            </a:pPr>
            <a:r>
              <a:rPr lang="pl-PL" dirty="0" smtClean="0"/>
              <a:t>w Warszawie są poświęcone Powstaniu Warszawskiemu.</a:t>
            </a:r>
          </a:p>
          <a:p>
            <a:endParaRPr lang="pl-PL" dirty="0" smtClean="0"/>
          </a:p>
          <a:p>
            <a:r>
              <a:rPr lang="pl-PL" dirty="0" smtClean="0"/>
              <a:t>Tak jak na przykład ulica gen. </a:t>
            </a:r>
            <a:r>
              <a:rPr lang="pl-PL" dirty="0" err="1" smtClean="0"/>
              <a:t>K.Ziemskiego</a:t>
            </a:r>
            <a:r>
              <a:rPr lang="pl-PL" dirty="0" smtClean="0"/>
              <a:t> „Wachnowskiego”  na, której mieści się szkoła nr 376 w Warszawie 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5400" dirty="0" smtClean="0"/>
              <a:t>DZIĘKUJĘ  ZA  UWAGĘ </a:t>
            </a:r>
            <a:endParaRPr lang="pl-PL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Układ prezentacji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74?;</a:t>
            </a:r>
          </a:p>
          <a:p>
            <a:r>
              <a:rPr lang="pl-PL" dirty="0" smtClean="0"/>
              <a:t>Powstanie Warszawskie czym było?;</a:t>
            </a:r>
          </a:p>
          <a:p>
            <a:r>
              <a:rPr lang="pl-PL" dirty="0" smtClean="0"/>
              <a:t>Powstanie Warszawskie kto zorganizował?;</a:t>
            </a:r>
          </a:p>
          <a:p>
            <a:r>
              <a:rPr lang="pl-PL" dirty="0" smtClean="0"/>
              <a:t>Powstanie Warszawskie – przyczyny ;</a:t>
            </a:r>
          </a:p>
          <a:p>
            <a:r>
              <a:rPr lang="pl-PL" dirty="0" smtClean="0"/>
              <a:t>Powstanie Warszawskie – skutki ;</a:t>
            </a:r>
          </a:p>
          <a:p>
            <a:r>
              <a:rPr lang="pl-PL" dirty="0" smtClean="0"/>
              <a:t>Powstanie Warszawskie  </a:t>
            </a:r>
            <a:r>
              <a:rPr lang="pl-PL" dirty="0" smtClean="0"/>
              <a:t>ROZPOZNANI; prawdziwe </a:t>
            </a:r>
            <a:r>
              <a:rPr lang="pl-PL" dirty="0" smtClean="0"/>
              <a:t>historie ludzi z powstańczych kronik </a:t>
            </a:r>
            <a:endParaRPr lang="pl-PL" dirty="0" smtClean="0"/>
          </a:p>
          <a:p>
            <a:r>
              <a:rPr lang="pl-PL" dirty="0" smtClean="0"/>
              <a:t>Warszawa Powstańcom z </a:t>
            </a:r>
            <a:r>
              <a:rPr lang="pl-PL" dirty="0" smtClean="0"/>
              <a:t>1944r.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Niepodległość </a:t>
            </a:r>
            <a:r>
              <a:rPr lang="pl-PL" dirty="0" smtClean="0"/>
              <a:t>i Pamięć 10/1 (19), Zbigniew Zieliński „marsz na odsiecz walczącej Warszawie: przyczyny i skutki Powstania </a:t>
            </a:r>
            <a:r>
              <a:rPr lang="pl-PL" dirty="0" smtClean="0"/>
              <a:t>Warszawskiego;</a:t>
            </a:r>
          </a:p>
          <a:p>
            <a:r>
              <a:rPr lang="pl-PL" i="1" dirty="0" smtClean="0"/>
              <a:t>Powstanie </a:t>
            </a:r>
            <a:r>
              <a:rPr lang="pl-PL" i="1" dirty="0" smtClean="0"/>
              <a:t>Warszawskie „Rozpoznani” prawdziwe historie ludzi z powstańczych kronik z 1944 roku, Biblioteka Gazety Wyborczej, Iza Michalewicz , Maciej </a:t>
            </a:r>
            <a:r>
              <a:rPr lang="pl-PL" i="1" dirty="0" err="1" smtClean="0"/>
              <a:t>Piwowarczuk</a:t>
            </a:r>
            <a:r>
              <a:rPr lang="pl-PL" i="1" smtClean="0"/>
              <a:t>.</a:t>
            </a:r>
            <a:endParaRPr lang="pl-PL" i="1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Strony internetowe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jow.pl</a:t>
            </a:r>
            <a:endParaRPr lang="pl-PL" dirty="0" smtClean="0"/>
          </a:p>
          <a:p>
            <a:r>
              <a:rPr lang="pl-PL" dirty="0" err="1" smtClean="0"/>
              <a:t>deviantart.pl</a:t>
            </a:r>
            <a:endParaRPr lang="pl-PL" dirty="0" smtClean="0"/>
          </a:p>
          <a:p>
            <a:r>
              <a:rPr lang="pl-PL" dirty="0" err="1" smtClean="0"/>
              <a:t>i.ytimg.com</a:t>
            </a:r>
            <a:endParaRPr lang="pl-PL" dirty="0" smtClean="0"/>
          </a:p>
          <a:p>
            <a:r>
              <a:rPr lang="pl-PL" dirty="0" err="1" smtClean="0"/>
              <a:t>warszawawpigulce.pl</a:t>
            </a:r>
            <a:endParaRPr lang="pl-PL" dirty="0" smtClean="0"/>
          </a:p>
          <a:p>
            <a:r>
              <a:rPr lang="pl-PL" dirty="0" err="1" smtClean="0"/>
              <a:t>wikipedia.pl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74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467544" y="1700808"/>
            <a:ext cx="7848872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74 ?</a:t>
            </a:r>
          </a:p>
          <a:p>
            <a:pPr algn="ctr"/>
            <a:r>
              <a:rPr lang="pl-PL" sz="3600" dirty="0" smtClean="0"/>
              <a:t>Nie jest to zwykła cyfra ;</a:t>
            </a:r>
          </a:p>
          <a:p>
            <a:pPr algn="ctr"/>
            <a:r>
              <a:rPr lang="pl-PL" sz="3600" dirty="0" smtClean="0"/>
              <a:t>74 lata temu 1 sierpnia 1744r </a:t>
            </a:r>
          </a:p>
          <a:p>
            <a:pPr algn="ctr"/>
            <a:r>
              <a:rPr lang="pl-PL" sz="3600" dirty="0" smtClean="0"/>
              <a:t>o godzinie 17:00 rozpoczęło się Powstanie Warszawskie </a:t>
            </a:r>
            <a:endParaRPr lang="pl-PL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Powstanie Warszawskie czym było?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755576" y="1484784"/>
            <a:ext cx="7560840" cy="4752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endParaRPr lang="pl-PL" sz="3200" dirty="0" smtClean="0"/>
          </a:p>
          <a:p>
            <a:pPr>
              <a:buFont typeface="Wingdings" pitchFamily="2" charset="2"/>
              <a:buChar char="q"/>
            </a:pPr>
            <a:endParaRPr lang="pl-PL" sz="3200" dirty="0" smtClean="0"/>
          </a:p>
          <a:p>
            <a:pPr>
              <a:buFont typeface="Wingdings" pitchFamily="2" charset="2"/>
              <a:buChar char="q"/>
            </a:pPr>
            <a:r>
              <a:rPr lang="pl-PL" sz="3200" dirty="0" smtClean="0"/>
              <a:t>Było </a:t>
            </a:r>
            <a:r>
              <a:rPr lang="pl-PL" sz="3200" dirty="0" smtClean="0"/>
              <a:t>wystąpieniem zbrojnym przeciwko niemieckim wojskom, które okupywały Warszawę;</a:t>
            </a:r>
          </a:p>
          <a:p>
            <a:endParaRPr lang="pl-PL" sz="3200" dirty="0" smtClean="0"/>
          </a:p>
          <a:p>
            <a:pPr>
              <a:buFont typeface="Wingdings" pitchFamily="2" charset="2"/>
              <a:buChar char="q"/>
            </a:pPr>
            <a:r>
              <a:rPr lang="pl-PL" sz="3200" dirty="0"/>
              <a:t> </a:t>
            </a:r>
            <a:r>
              <a:rPr lang="pl-PL" sz="3200" dirty="0" smtClean="0"/>
              <a:t>skierowanym pod względem militarnym przeciwko wojskom niemieckim, a politycznie przeciwko </a:t>
            </a:r>
            <a:r>
              <a:rPr lang="pl-PL" sz="3200" dirty="0" smtClean="0"/>
              <a:t>ZSRR</a:t>
            </a:r>
          </a:p>
          <a:p>
            <a:pPr>
              <a:buFont typeface="Wingdings" pitchFamily="2" charset="2"/>
              <a:buChar char="q"/>
            </a:pPr>
            <a:r>
              <a:rPr lang="pl-PL" sz="3200" dirty="0" smtClean="0"/>
              <a:t> </a:t>
            </a:r>
            <a:r>
              <a:rPr lang="pl-PL" sz="3200" dirty="0" smtClean="0"/>
              <a:t>trwało 1.08.1944-2.10.1944</a:t>
            </a:r>
            <a:endParaRPr lang="pl-PL" sz="3200" dirty="0" smtClean="0"/>
          </a:p>
          <a:p>
            <a:endParaRPr lang="pl-PL" sz="3200" dirty="0" smtClean="0"/>
          </a:p>
          <a:p>
            <a:endParaRPr lang="pl-PL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Powstanie Warszawskie kto zorganizował?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Powstanie Warszawskie zorganizowała Armia Krajowa w ramach akcji „Burza”</a:t>
            </a:r>
          </a:p>
          <a:p>
            <a:endParaRPr lang="pl-PL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AK czyli Armia Krajowa </a:t>
            </a:r>
          </a:p>
          <a:p>
            <a:pPr>
              <a:buNone/>
            </a:pP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  <a:t>- Były to siły zbrojne Polskiego Państwa Podziemnego </a:t>
            </a:r>
            <a:endParaRPr lang="pl-PL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Powstanie Warszawskie - przyczyny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5191"/>
            <a:ext cx="3898776" cy="4625609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Armia Radziecka zdobywa przyczółki w rejonie Kozienic i Sandomierza;</a:t>
            </a:r>
          </a:p>
          <a:p>
            <a:r>
              <a:rPr lang="pl-PL" dirty="0" smtClean="0"/>
              <a:t>Radiostacja radziecka nawoływa ludność Warszawy do chwycenia za broń</a:t>
            </a:r>
          </a:p>
          <a:p>
            <a:pPr>
              <a:buNone/>
            </a:pPr>
            <a:r>
              <a:rPr lang="pl-PL" sz="1200" dirty="0" smtClean="0"/>
              <a:t>2.Niepodległość i Pamięć 10/1 (19), Zbigniew Zieliński „marsz na odsiecz walczącej Warszawie: przyczyny i skutki Powstania Warszawskiego str.187-202</a:t>
            </a:r>
            <a:endParaRPr lang="pl-PL" sz="1200" dirty="0"/>
          </a:p>
        </p:txBody>
      </p:sp>
      <p:pic>
        <p:nvPicPr>
          <p:cNvPr id="1026" name="Picture 2" descr="https://i.ytimg.com/vi/9ANQ0cxsxVY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44824"/>
            <a:ext cx="3777802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63272" cy="125272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Powstanie Warszawskie – przyczyny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Uniezależnienie rządu polskiego od ZSRR</a:t>
            </a:r>
          </a:p>
          <a:p>
            <a:endParaRPr lang="pl-PL" dirty="0" smtClean="0"/>
          </a:p>
          <a:p>
            <a:r>
              <a:rPr lang="pl-PL" dirty="0" smtClean="0"/>
              <a:t>Mieszkańcy Warszawy chcą odzyskać niepodległość 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132</TotalTime>
  <Words>627</Words>
  <Application>Microsoft Office PowerPoint</Application>
  <PresentationFormat>Pokaz na ekranie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Moduł</vt:lpstr>
      <vt:lpstr>74 ROCZNICA POWSTANIA WARSZAWSKIEGO</vt:lpstr>
      <vt:lpstr>Układ prezentacji </vt:lpstr>
      <vt:lpstr>Bibliografia</vt:lpstr>
      <vt:lpstr>Strony internetowe</vt:lpstr>
      <vt:lpstr>74 ?</vt:lpstr>
      <vt:lpstr>Powstanie Warszawskie czym było?</vt:lpstr>
      <vt:lpstr>Powstanie Warszawskie kto zorganizował?</vt:lpstr>
      <vt:lpstr>Powstanie Warszawskie - przyczyny</vt:lpstr>
      <vt:lpstr>Powstanie Warszawskie – przyczyny </vt:lpstr>
      <vt:lpstr>Powstanie Warszawskie - skutki</vt:lpstr>
      <vt:lpstr>Powstanie Warszawskie  ROZPOZNANI prawdziwe historie ludzi z powstańczych kronik </vt:lpstr>
      <vt:lpstr>Powstanie Warszawskie  ROZPOZNANI prawdziwe historie ludzi z powstańczych kronik </vt:lpstr>
      <vt:lpstr>Powstanie Warszawskie  ROZPOZNANI prawdziwe historie ludzi z powstańczych kronik </vt:lpstr>
      <vt:lpstr>Fragment wierszu Czesław Kałkusiński  „Nie ma Warszawy”</vt:lpstr>
      <vt:lpstr>Warszawa Powstańcom z 1944r</vt:lpstr>
      <vt:lpstr>Warszawa Powstańcom z 1944r</vt:lpstr>
      <vt:lpstr>Warszawa Powstańcom z 1944r</vt:lpstr>
      <vt:lpstr>Warszawa Powstańcom z 1944r</vt:lpstr>
      <vt:lpstr>Slajd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74 ROCZNICA POWSTANIA WARSZAWSKIEGO</dc:title>
  <dc:creator>qwerty</dc:creator>
  <cp:lastModifiedBy>qwerty</cp:lastModifiedBy>
  <cp:revision>43</cp:revision>
  <dcterms:created xsi:type="dcterms:W3CDTF">2018-06-22T04:15:57Z</dcterms:created>
  <dcterms:modified xsi:type="dcterms:W3CDTF">2018-06-22T06:30:38Z</dcterms:modified>
</cp:coreProperties>
</file>